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4" r:id="rId9"/>
    <p:sldId id="265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1E8BFBD-C135-4FA5-8F0C-CB75DA808B6C}" type="datetimeFigureOut">
              <a:rPr lang="en-US" smtClean="0"/>
              <a:pPr/>
              <a:t>8/6/2010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3E4AA0-4B42-42A0-A246-498653B6711D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outube.com/watch?v=8332B5DN3M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youtube.com/watch?v=R3kdY2vMO0w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youtube.com/watch?v=VZC-BUxLZ9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youtube.com/watch?v=yYp2Aloz-uE&amp;feature=fvsr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5UindEdrdc" TargetMode="External"/><Relationship Id="rId2" Type="http://schemas.openxmlformats.org/officeDocument/2006/relationships/hyperlink" Target="http://www.youtube.com/watch?v=8FWH4VGa8V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China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NZ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Made by Daniel,Alan,Bruno </a:t>
            </a:r>
            <a:endParaRPr lang="en-NZ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3317" name="Picture 5" descr="C:\Program Files\Microsoft Office\Media\CntCD1\Photo1\j0178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3592349" cy="2285992"/>
          </a:xfrm>
          <a:prstGeom prst="rect">
            <a:avLst/>
          </a:prstGeom>
          <a:noFill/>
        </p:spPr>
      </p:pic>
      <p:pic>
        <p:nvPicPr>
          <p:cNvPr id="13319" name="Picture 7" descr="http://vincentloy.files.wordpress.com/2008/12/great-wall-of-ch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3" y="0"/>
            <a:ext cx="4067785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That’s the end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That’s our slide show about china I hope you </a:t>
            </a: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enjoyed it.</a:t>
            </a:r>
            <a:endParaRPr lang="en-NZ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http://compass.ups.com/uploadedImages/Articles/International/articleImg_china_citi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26523"/>
            <a:ext cx="4670428" cy="4031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Contents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The Great wall of china page 3</a:t>
            </a:r>
          </a:p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Chinese dance page 4	</a:t>
            </a:r>
          </a:p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Chinese school page 5</a:t>
            </a:r>
          </a:p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Chinese words page 6</a:t>
            </a:r>
          </a:p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Picture of Shanghi page 7</a:t>
            </a:r>
          </a:p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China prison page 8  </a:t>
            </a:r>
          </a:p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Chinese song page 9</a:t>
            </a:r>
          </a:p>
          <a:p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The end page 10</a:t>
            </a:r>
            <a:endParaRPr lang="en-NZ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The Great wall of china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hlinkClick r:id="rId2"/>
              </a:rPr>
              <a:t>The great wall of china video</a:t>
            </a:r>
            <a:endParaRPr lang="en-NZ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I hope you enjoy it.</a:t>
            </a:r>
            <a:endParaRPr lang="en-NZ" dirty="0" smtClean="0">
              <a:solidFill>
                <a:schemeClr val="accent3"/>
              </a:solidFill>
            </a:endParaRPr>
          </a:p>
        </p:txBody>
      </p:sp>
      <p:pic>
        <p:nvPicPr>
          <p:cNvPr id="3074" name="Picture 2" descr="http://vincentloy.files.wordpress.com/2008/12/great-wall-of-ch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000372"/>
            <a:ext cx="4786346" cy="3589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Chinese dance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hlinkClick r:id="rId2"/>
              </a:rPr>
              <a:t>Chinese dance video</a:t>
            </a:r>
            <a:endParaRPr lang="en-NZ" dirty="0" smtClean="0"/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This video is about Chinese dance .</a:t>
            </a:r>
            <a:endParaRPr lang="en-NZ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0" name="Picture 2" descr="http://www.ltgov.wa.gov/images/Sichuan%20Dance-_0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646287"/>
            <a:ext cx="3143272" cy="4211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Chinese schools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hlinkClick r:id="rId2"/>
              </a:rPr>
              <a:t>Chinese rules at school</a:t>
            </a:r>
            <a:endParaRPr lang="en-NZ" dirty="0" smtClean="0"/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This is about these Chinese people giving </a:t>
            </a: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dialogue about school rules.</a:t>
            </a:r>
          </a:p>
          <a:p>
            <a:pPr>
              <a:buNone/>
            </a:pPr>
            <a:endParaRPr lang="en-NZ" dirty="0"/>
          </a:p>
        </p:txBody>
      </p:sp>
      <p:pic>
        <p:nvPicPr>
          <p:cNvPr id="1026" name="Picture 2" descr="http://www.gtparndon.org.uk/parish/portrait/59_Harlow_Chinese_Scho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3500438"/>
            <a:ext cx="3711781" cy="3071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Chinese words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09160"/>
          </a:xfrm>
        </p:spPr>
        <p:txBody>
          <a:bodyPr/>
          <a:lstStyle/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Here are some</a:t>
            </a: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Chinese words</a:t>
            </a: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that you can </a:t>
            </a: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learn. </a:t>
            </a:r>
            <a:endParaRPr lang="en-NZ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7410" name="Picture 2" descr="http://www.robsmegaphone.com/wp-content/uploads/2009/05/chinese-charact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5" y="1169508"/>
            <a:ext cx="6540892" cy="56884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China at night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This is what it looks like in Shanghi at night of the </a:t>
            </a: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whole city.</a:t>
            </a:r>
            <a:endParaRPr lang="en-NZ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8434" name="Picture 2" descr="http://www.bamboobookings.com/images/shangha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357430"/>
            <a:ext cx="5258522" cy="40005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Chinese prisoners  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hlinkClick r:id="rId2"/>
              </a:rPr>
              <a:t>Chinese prison </a:t>
            </a:r>
            <a:r>
              <a:rPr lang="en-NZ" dirty="0" smtClean="0"/>
              <a:t> </a:t>
            </a:r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This is about these prisoners dancing.</a:t>
            </a:r>
          </a:p>
          <a:p>
            <a:pPr>
              <a:buNone/>
            </a:pPr>
            <a:endParaRPr lang="en-NZ" dirty="0"/>
          </a:p>
        </p:txBody>
      </p:sp>
      <p:pic>
        <p:nvPicPr>
          <p:cNvPr id="1026" name="Picture 2" descr="http://lh4.ggpht.com/_aaFgTwaH29g/RmMX9j2eJYI/AAAAAAAAAJI/HsY6qg7RFk0/Incarcerated+in+a+Chinese+prison+(Dactre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099" y="2643182"/>
            <a:ext cx="5261841" cy="3952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China music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>
                <a:hlinkClick r:id="rId2"/>
              </a:rPr>
              <a:t>Chinese music</a:t>
            </a:r>
            <a:endParaRPr lang="en-NZ" dirty="0" smtClean="0"/>
          </a:p>
          <a:p>
            <a:pPr>
              <a:buNone/>
            </a:pPr>
            <a:r>
              <a:rPr lang="en-NZ" dirty="0" smtClean="0">
                <a:hlinkClick r:id="rId3"/>
              </a:rPr>
              <a:t>Chinese music 2</a:t>
            </a:r>
            <a:endParaRPr lang="en-NZ" dirty="0" smtClean="0"/>
          </a:p>
          <a:p>
            <a:pPr>
              <a:buNone/>
            </a:pPr>
            <a:r>
              <a:rPr lang="en-NZ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These are some Chinese songs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111</TotalTime>
  <Words>131</Words>
  <Application>Microsoft Office PowerPoint</Application>
  <PresentationFormat>On-screen Show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China</vt:lpstr>
      <vt:lpstr>Contents</vt:lpstr>
      <vt:lpstr>The Great wall of china</vt:lpstr>
      <vt:lpstr>Chinese dance</vt:lpstr>
      <vt:lpstr>Chinese schools</vt:lpstr>
      <vt:lpstr>Chinese words</vt:lpstr>
      <vt:lpstr>China at night</vt:lpstr>
      <vt:lpstr>Chinese prisoners   </vt:lpstr>
      <vt:lpstr>China music</vt:lpstr>
      <vt:lpstr>That’s the end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</dc:title>
  <dc:creator>Administrator</dc:creator>
  <cp:lastModifiedBy>Administrator</cp:lastModifiedBy>
  <cp:revision>15</cp:revision>
  <dcterms:created xsi:type="dcterms:W3CDTF">2010-08-04T02:37:53Z</dcterms:created>
  <dcterms:modified xsi:type="dcterms:W3CDTF">2010-08-06T00:27:42Z</dcterms:modified>
</cp:coreProperties>
</file>